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6" r:id="rId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f42dd6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f42dd6a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305e156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305e156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20e017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20e017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e3b80fa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e3b80fa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66f13cf8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66f13cf8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21500" y="25"/>
            <a:ext cx="9172800" cy="51435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3452" r="11059"/>
          <a:stretch/>
        </p:blipFill>
        <p:spPr>
          <a:xfrm flipH="1">
            <a:off x="29" y="-7166"/>
            <a:ext cx="3511399" cy="517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805225" y="699654"/>
            <a:ext cx="50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808765" y="212950"/>
            <a:ext cx="475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863324" y="580537"/>
            <a:ext cx="4933200" cy="5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 descr="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250" y="4566825"/>
            <a:ext cx="910225" cy="2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3805237" y="4600670"/>
            <a:ext cx="209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Open Sans"/>
                <a:ea typeface="Open Sans"/>
                <a:cs typeface="Open Sans"/>
                <a:sym typeface="Open Sans"/>
              </a:rPr>
              <a:t>The HR Operating System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ernativ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t="19054" b="23792"/>
          <a:stretch/>
        </p:blipFill>
        <p:spPr>
          <a:xfrm>
            <a:off x="-7150" y="-14325"/>
            <a:ext cx="9143976" cy="2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-21500" y="2600400"/>
            <a:ext cx="9172800" cy="25431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03013" y="2945368"/>
            <a:ext cx="8361300" cy="5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04538" y="303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6815" y="3667040"/>
            <a:ext cx="475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" descr="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250" y="4566825"/>
            <a:ext cx="910225" cy="2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365462" y="4600670"/>
            <a:ext cx="209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HR Operating System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246325"/>
            <a:ext cx="85206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10175" y="580550"/>
            <a:ext cx="8361300" cy="5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303508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-21500" y="25"/>
            <a:ext cx="9172800" cy="51435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7" descr="Logo_transparent_claim_en.png"/>
          <p:cNvPicPr preferRelativeResize="0"/>
          <p:nvPr/>
        </p:nvPicPr>
        <p:blipFill rotWithShape="1">
          <a:blip r:embed="rId2">
            <a:alphaModFix/>
          </a:blip>
          <a:srcRect t="69" b="69"/>
          <a:stretch/>
        </p:blipFill>
        <p:spPr>
          <a:xfrm>
            <a:off x="3145950" y="1916850"/>
            <a:ext cx="2751801" cy="13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03508" y="2129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Logo_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1000" y="4607825"/>
            <a:ext cx="780475" cy="246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04538" y="303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Implementation Communication Guide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803550" y="1401550"/>
            <a:ext cx="7086300" cy="34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4F7F9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9"/>
          <p:cNvSpPr/>
          <p:nvPr/>
        </p:nvSpPr>
        <p:spPr>
          <a:xfrm flipH="1">
            <a:off x="4725175" y="2975425"/>
            <a:ext cx="1011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Manager Training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functionalities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Company specific settings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6" name="Google Shape;56;p9"/>
          <p:cNvCxnSpPr/>
          <p:nvPr/>
        </p:nvCxnSpPr>
        <p:spPr>
          <a:xfrm>
            <a:off x="5238288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Exemplary Communication &amp; Training Plan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Employees Become a Personio Ambassador</a:t>
            </a:r>
            <a:endParaRPr/>
          </a:p>
        </p:txBody>
      </p:sp>
      <p:grpSp>
        <p:nvGrpSpPr>
          <p:cNvPr id="60" name="Google Shape;60;p9"/>
          <p:cNvGrpSpPr/>
          <p:nvPr/>
        </p:nvGrpSpPr>
        <p:grpSpPr>
          <a:xfrm>
            <a:off x="5429600" y="2179865"/>
            <a:ext cx="182887" cy="182887"/>
            <a:chOff x="886081" y="2720853"/>
            <a:chExt cx="293700" cy="293700"/>
          </a:xfrm>
        </p:grpSpPr>
        <p:sp>
          <p:nvSpPr>
            <p:cNvPr id="61" name="Google Shape;61;p9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" name="Google Shape;6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9"/>
          <p:cNvSpPr/>
          <p:nvPr/>
        </p:nvSpPr>
        <p:spPr>
          <a:xfrm>
            <a:off x="101087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1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993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9"/>
          <p:cNvCxnSpPr/>
          <p:nvPr/>
        </p:nvCxnSpPr>
        <p:spPr>
          <a:xfrm rot="10800000" flipH="1">
            <a:off x="803550" y="1394360"/>
            <a:ext cx="7104900" cy="7200"/>
          </a:xfrm>
          <a:prstGeom prst="straightConnector1">
            <a:avLst/>
          </a:prstGeom>
          <a:noFill/>
          <a:ln w="19050" cap="flat" cmpd="sng">
            <a:solidFill>
              <a:srgbClr val="73DAF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9"/>
          <p:cNvCxnSpPr/>
          <p:nvPr/>
        </p:nvCxnSpPr>
        <p:spPr>
          <a:xfrm>
            <a:off x="1721250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/>
          <p:nvPr/>
        </p:nvSpPr>
        <p:spPr>
          <a:xfrm>
            <a:off x="1735800" y="1176200"/>
            <a:ext cx="759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2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2483813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9"/>
          <p:cNvCxnSpPr/>
          <p:nvPr/>
        </p:nvCxnSpPr>
        <p:spPr>
          <a:xfrm>
            <a:off x="322240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9"/>
          <p:cNvCxnSpPr/>
          <p:nvPr/>
        </p:nvCxnSpPr>
        <p:spPr>
          <a:xfrm>
            <a:off x="3894275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9"/>
          <p:cNvCxnSpPr/>
          <p:nvPr/>
        </p:nvCxnSpPr>
        <p:spPr>
          <a:xfrm>
            <a:off x="4575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9"/>
          <p:cNvSpPr/>
          <p:nvPr/>
        </p:nvSpPr>
        <p:spPr>
          <a:xfrm>
            <a:off x="24957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3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3222400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4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3910725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5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4601425" y="1180350"/>
            <a:ext cx="636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6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52410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 sz="80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9"/>
          <p:cNvSpPr/>
          <p:nvPr/>
        </p:nvSpPr>
        <p:spPr>
          <a:xfrm rot="-5400000">
            <a:off x="214575" y="3185212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Supervisors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9"/>
          <p:cNvSpPr/>
          <p:nvPr/>
        </p:nvSpPr>
        <p:spPr>
          <a:xfrm rot="-5400000">
            <a:off x="214575" y="4229599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Employees</a:t>
            </a: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9"/>
          <p:cNvSpPr/>
          <p:nvPr/>
        </p:nvSpPr>
        <p:spPr>
          <a:xfrm rot="-5400000">
            <a:off x="215175" y="2141425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HR Managers</a:t>
            </a: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9"/>
          <p:cNvSpPr/>
          <p:nvPr/>
        </p:nvSpPr>
        <p:spPr>
          <a:xfrm flipH="1">
            <a:off x="967225" y="1930975"/>
            <a:ext cx="1067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1. Communication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First project plan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Project involvement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5975650" y="118035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7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9"/>
          <p:cNvCxnSpPr/>
          <p:nvPr/>
        </p:nvCxnSpPr>
        <p:spPr>
          <a:xfrm>
            <a:off x="5971875" y="11886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9"/>
          <p:cNvSpPr/>
          <p:nvPr/>
        </p:nvSpPr>
        <p:spPr>
          <a:xfrm>
            <a:off x="945000" y="1512875"/>
            <a:ext cx="2229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31743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Understand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49746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Engage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69062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8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7" name="Google Shape;87;p9"/>
          <p:cNvCxnSpPr/>
          <p:nvPr/>
        </p:nvCxnSpPr>
        <p:spPr>
          <a:xfrm>
            <a:off x="6687925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9"/>
          <p:cNvSpPr/>
          <p:nvPr/>
        </p:nvSpPr>
        <p:spPr>
          <a:xfrm>
            <a:off x="6774900" y="1512875"/>
            <a:ext cx="11151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Own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2001425" y="1936225"/>
            <a:ext cx="1741800" cy="684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0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Bi-weekly project updates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-952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Project status 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Challenges and feedback about decisions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" name="Google Shape;90;p9"/>
          <p:cNvGrpSpPr/>
          <p:nvPr/>
        </p:nvGrpSpPr>
        <p:grpSpPr>
          <a:xfrm>
            <a:off x="2124065" y="2026365"/>
            <a:ext cx="146292" cy="146292"/>
            <a:chOff x="5409148" y="1777825"/>
            <a:chExt cx="293700" cy="293700"/>
          </a:xfrm>
        </p:grpSpPr>
        <p:sp>
          <p:nvSpPr>
            <p:cNvPr id="91" name="Google Shape;91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9"/>
          <p:cNvGrpSpPr/>
          <p:nvPr/>
        </p:nvGrpSpPr>
        <p:grpSpPr>
          <a:xfrm>
            <a:off x="2460181" y="2026365"/>
            <a:ext cx="146292" cy="146292"/>
            <a:chOff x="5409148" y="1777825"/>
            <a:chExt cx="293700" cy="293700"/>
          </a:xfrm>
        </p:grpSpPr>
        <p:sp>
          <p:nvSpPr>
            <p:cNvPr id="94" name="Google Shape;94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" name="Google Shape;9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2796296" y="2026365"/>
            <a:ext cx="146292" cy="146292"/>
            <a:chOff x="5409148" y="1777825"/>
            <a:chExt cx="293700" cy="293700"/>
          </a:xfrm>
        </p:grpSpPr>
        <p:sp>
          <p:nvSpPr>
            <p:cNvPr id="97" name="Google Shape;97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9"/>
          <p:cNvGrpSpPr/>
          <p:nvPr/>
        </p:nvGrpSpPr>
        <p:grpSpPr>
          <a:xfrm>
            <a:off x="3132412" y="2026365"/>
            <a:ext cx="146292" cy="146292"/>
            <a:chOff x="5409148" y="1777825"/>
            <a:chExt cx="293700" cy="293700"/>
          </a:xfrm>
        </p:grpSpPr>
        <p:sp>
          <p:nvSpPr>
            <p:cNvPr id="100" name="Google Shape;10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1" name="Google Shape;10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9"/>
          <p:cNvGrpSpPr/>
          <p:nvPr/>
        </p:nvGrpSpPr>
        <p:grpSpPr>
          <a:xfrm>
            <a:off x="3468527" y="2026365"/>
            <a:ext cx="146292" cy="146292"/>
            <a:chOff x="5409148" y="1777825"/>
            <a:chExt cx="293700" cy="293700"/>
          </a:xfrm>
        </p:grpSpPr>
        <p:sp>
          <p:nvSpPr>
            <p:cNvPr id="103" name="Google Shape;103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9"/>
          <p:cNvSpPr/>
          <p:nvPr/>
        </p:nvSpPr>
        <p:spPr>
          <a:xfrm>
            <a:off x="4610888" y="2119375"/>
            <a:ext cx="759900" cy="307800"/>
          </a:xfrm>
          <a:prstGeom prst="chevron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0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User Acceptance Test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6152225" y="2042712"/>
            <a:ext cx="16707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Weekly feedback sessions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5739963" y="3341900"/>
            <a:ext cx="860400" cy="229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Manager Webinars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3174300" y="2979400"/>
            <a:ext cx="1403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Bi-monthly Project Updates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4000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Project status 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9" name="Google Shape;109;p9"/>
          <p:cNvGrpSpPr/>
          <p:nvPr/>
        </p:nvGrpSpPr>
        <p:grpSpPr>
          <a:xfrm>
            <a:off x="3373090" y="3066952"/>
            <a:ext cx="146292" cy="146292"/>
            <a:chOff x="5409148" y="1777825"/>
            <a:chExt cx="293700" cy="293700"/>
          </a:xfrm>
        </p:grpSpPr>
        <p:sp>
          <p:nvSpPr>
            <p:cNvPr id="110" name="Google Shape;11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1" name="Google Shape;11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9"/>
          <p:cNvGrpSpPr/>
          <p:nvPr/>
        </p:nvGrpSpPr>
        <p:grpSpPr>
          <a:xfrm>
            <a:off x="4198390" y="3066952"/>
            <a:ext cx="146292" cy="146292"/>
            <a:chOff x="5409148" y="1777825"/>
            <a:chExt cx="293700" cy="293700"/>
          </a:xfrm>
        </p:grpSpPr>
        <p:sp>
          <p:nvSpPr>
            <p:cNvPr id="113" name="Google Shape;113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4" name="Google Shape;11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9"/>
          <p:cNvSpPr txBox="1"/>
          <p:nvPr/>
        </p:nvSpPr>
        <p:spPr>
          <a:xfrm>
            <a:off x="6434975" y="4061900"/>
            <a:ext cx="1115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Weekly question sessions 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with HR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6" name="Google Shape;116;p9"/>
          <p:cNvGrpSpPr/>
          <p:nvPr/>
        </p:nvGrpSpPr>
        <p:grpSpPr>
          <a:xfrm>
            <a:off x="6471715" y="4096079"/>
            <a:ext cx="146292" cy="146292"/>
            <a:chOff x="5409148" y="1777825"/>
            <a:chExt cx="293700" cy="293700"/>
          </a:xfrm>
        </p:grpSpPr>
        <p:sp>
          <p:nvSpPr>
            <p:cNvPr id="117" name="Google Shape;117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" name="Google Shape;118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9"/>
          <p:cNvGrpSpPr/>
          <p:nvPr/>
        </p:nvGrpSpPr>
        <p:grpSpPr>
          <a:xfrm>
            <a:off x="6771740" y="4095229"/>
            <a:ext cx="146292" cy="146292"/>
            <a:chOff x="5409148" y="1777825"/>
            <a:chExt cx="293700" cy="293700"/>
          </a:xfrm>
        </p:grpSpPr>
        <p:sp>
          <p:nvSpPr>
            <p:cNvPr id="120" name="Google Shape;12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" name="Google Shape;12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9"/>
          <p:cNvSpPr/>
          <p:nvPr/>
        </p:nvSpPr>
        <p:spPr>
          <a:xfrm flipH="1">
            <a:off x="5538524" y="2190850"/>
            <a:ext cx="759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HR Go-Live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3" name="Google Shape;123;p9"/>
          <p:cNvGrpSpPr/>
          <p:nvPr/>
        </p:nvGrpSpPr>
        <p:grpSpPr>
          <a:xfrm>
            <a:off x="7071765" y="4095229"/>
            <a:ext cx="146292" cy="146292"/>
            <a:chOff x="5409148" y="1777825"/>
            <a:chExt cx="293700" cy="293700"/>
          </a:xfrm>
        </p:grpSpPr>
        <p:sp>
          <p:nvSpPr>
            <p:cNvPr id="124" name="Google Shape;124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" name="Google Shape;12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9"/>
          <p:cNvGrpSpPr/>
          <p:nvPr/>
        </p:nvGrpSpPr>
        <p:grpSpPr>
          <a:xfrm>
            <a:off x="5785691" y="3039910"/>
            <a:ext cx="182887" cy="182887"/>
            <a:chOff x="886081" y="2720853"/>
            <a:chExt cx="293700" cy="293700"/>
          </a:xfrm>
        </p:grpSpPr>
        <p:sp>
          <p:nvSpPr>
            <p:cNvPr id="127" name="Google Shape;127;p9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8" name="Google Shape;12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9"/>
          <p:cNvSpPr/>
          <p:nvPr/>
        </p:nvSpPr>
        <p:spPr>
          <a:xfrm flipH="1">
            <a:off x="5892599" y="3056931"/>
            <a:ext cx="759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0" name="Google Shape;130;p9"/>
          <p:cNvGrpSpPr/>
          <p:nvPr/>
        </p:nvGrpSpPr>
        <p:grpSpPr>
          <a:xfrm>
            <a:off x="7371790" y="4095229"/>
            <a:ext cx="146292" cy="146292"/>
            <a:chOff x="5409148" y="1777825"/>
            <a:chExt cx="293700" cy="293700"/>
          </a:xfrm>
        </p:grpSpPr>
        <p:sp>
          <p:nvSpPr>
            <p:cNvPr id="131" name="Google Shape;131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2" name="Google Shape;132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9"/>
          <p:cNvSpPr/>
          <p:nvPr/>
        </p:nvSpPr>
        <p:spPr>
          <a:xfrm flipH="1">
            <a:off x="2058100" y="297542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1. Communication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announcement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Align on communication frequency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9"/>
          <p:cNvSpPr/>
          <p:nvPr/>
        </p:nvSpPr>
        <p:spPr>
          <a:xfrm flipH="1">
            <a:off x="2625750" y="402377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1. Communication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announcement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Stay tuned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9"/>
          <p:cNvSpPr/>
          <p:nvPr/>
        </p:nvSpPr>
        <p:spPr>
          <a:xfrm flipH="1">
            <a:off x="4378350" y="402377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2. Communication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What’s coming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When is it coming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Training announcement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9"/>
          <p:cNvSpPr/>
          <p:nvPr/>
        </p:nvSpPr>
        <p:spPr>
          <a:xfrm flipH="1">
            <a:off x="3805738" y="1937150"/>
            <a:ext cx="860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HR Training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functionalities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Company specific settings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7" name="Google Shape;137;p9"/>
          <p:cNvGrpSpPr/>
          <p:nvPr/>
        </p:nvGrpSpPr>
        <p:grpSpPr>
          <a:xfrm>
            <a:off x="6231790" y="2136315"/>
            <a:ext cx="146292" cy="146292"/>
            <a:chOff x="5409148" y="1777825"/>
            <a:chExt cx="293700" cy="293700"/>
          </a:xfrm>
        </p:grpSpPr>
        <p:sp>
          <p:nvSpPr>
            <p:cNvPr id="138" name="Google Shape;138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" name="Google Shape;139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9"/>
          <p:cNvGrpSpPr/>
          <p:nvPr/>
        </p:nvGrpSpPr>
        <p:grpSpPr>
          <a:xfrm>
            <a:off x="6567906" y="2136315"/>
            <a:ext cx="146292" cy="146292"/>
            <a:chOff x="5409148" y="1777825"/>
            <a:chExt cx="293700" cy="293700"/>
          </a:xfrm>
        </p:grpSpPr>
        <p:sp>
          <p:nvSpPr>
            <p:cNvPr id="141" name="Google Shape;141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2" name="Google Shape;142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9"/>
          <p:cNvGrpSpPr/>
          <p:nvPr/>
        </p:nvGrpSpPr>
        <p:grpSpPr>
          <a:xfrm>
            <a:off x="6904021" y="2136315"/>
            <a:ext cx="146292" cy="146292"/>
            <a:chOff x="5409148" y="1777825"/>
            <a:chExt cx="293700" cy="293700"/>
          </a:xfrm>
        </p:grpSpPr>
        <p:sp>
          <p:nvSpPr>
            <p:cNvPr id="144" name="Google Shape;144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5" name="Google Shape;14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9"/>
          <p:cNvGrpSpPr/>
          <p:nvPr/>
        </p:nvGrpSpPr>
        <p:grpSpPr>
          <a:xfrm>
            <a:off x="7240137" y="2136315"/>
            <a:ext cx="146292" cy="146292"/>
            <a:chOff x="5409148" y="1777825"/>
            <a:chExt cx="293700" cy="293700"/>
          </a:xfrm>
        </p:grpSpPr>
        <p:sp>
          <p:nvSpPr>
            <p:cNvPr id="147" name="Google Shape;147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" name="Google Shape;148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9"/>
          <p:cNvGrpSpPr/>
          <p:nvPr/>
        </p:nvGrpSpPr>
        <p:grpSpPr>
          <a:xfrm>
            <a:off x="7576252" y="2136315"/>
            <a:ext cx="146292" cy="146292"/>
            <a:chOff x="5409148" y="1777825"/>
            <a:chExt cx="293700" cy="293700"/>
          </a:xfrm>
        </p:grpSpPr>
        <p:sp>
          <p:nvSpPr>
            <p:cNvPr id="150" name="Google Shape;150;p9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1" name="Google Shape;15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9"/>
          <p:cNvGrpSpPr/>
          <p:nvPr/>
        </p:nvGrpSpPr>
        <p:grpSpPr>
          <a:xfrm>
            <a:off x="5792766" y="4085485"/>
            <a:ext cx="182887" cy="182887"/>
            <a:chOff x="886081" y="2720853"/>
            <a:chExt cx="293700" cy="293700"/>
          </a:xfrm>
        </p:grpSpPr>
        <p:sp>
          <p:nvSpPr>
            <p:cNvPr id="153" name="Google Shape;153;p9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4" name="Google Shape;154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9"/>
          <p:cNvSpPr/>
          <p:nvPr/>
        </p:nvSpPr>
        <p:spPr>
          <a:xfrm flipH="1">
            <a:off x="5899625" y="4102499"/>
            <a:ext cx="598906" cy="2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88" name="Google Shape;188;p11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Planning</a:t>
            </a:r>
            <a:endParaRPr/>
          </a:p>
        </p:txBody>
      </p:sp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to Design Your own Plan</a:t>
            </a: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3202950" y="32099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 flipH="1">
            <a:off x="3550650" y="32099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Milestones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5830425" y="32099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 flipH="1">
            <a:off x="6178125" y="32099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Go-Lives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3376050" y="3800600"/>
            <a:ext cx="174600" cy="144600"/>
          </a:xfrm>
          <a:prstGeom prst="triangle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flipH="1">
            <a:off x="3512450" y="3829550"/>
            <a:ext cx="1128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High level description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1401875" y="14658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flipH="1">
            <a:off x="1749575" y="14658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Stakeholder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4490688" y="1398725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flipH="1">
            <a:off x="4838388" y="1398725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Frequent Meetings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0" name="Google Shape;200;p11"/>
          <p:cNvGrpSpPr/>
          <p:nvPr/>
        </p:nvGrpSpPr>
        <p:grpSpPr>
          <a:xfrm>
            <a:off x="5044716" y="2084620"/>
            <a:ext cx="384483" cy="356934"/>
            <a:chOff x="5409148" y="1777825"/>
            <a:chExt cx="293700" cy="293700"/>
          </a:xfrm>
        </p:grpSpPr>
        <p:sp>
          <p:nvSpPr>
            <p:cNvPr id="201" name="Google Shape;201;p11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2" name="Google Shape;20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11"/>
          <p:cNvSpPr/>
          <p:nvPr/>
        </p:nvSpPr>
        <p:spPr>
          <a:xfrm>
            <a:off x="1814150" y="2144100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4" name="Google Shape;204;p11"/>
          <p:cNvGrpSpPr/>
          <p:nvPr/>
        </p:nvGrpSpPr>
        <p:grpSpPr>
          <a:xfrm>
            <a:off x="6373215" y="3800599"/>
            <a:ext cx="426306" cy="402898"/>
            <a:chOff x="886081" y="2720853"/>
            <a:chExt cx="293700" cy="293700"/>
          </a:xfrm>
        </p:grpSpPr>
        <p:sp>
          <p:nvSpPr>
            <p:cNvPr id="205" name="Google Shape;205;p11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" name="Google Shape;206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/>
          <p:nvPr/>
        </p:nvSpPr>
        <p:spPr>
          <a:xfrm>
            <a:off x="803550" y="1401550"/>
            <a:ext cx="7086300" cy="34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4F7F9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2" name="Google Shape;212;p12"/>
          <p:cNvCxnSpPr/>
          <p:nvPr/>
        </p:nvCxnSpPr>
        <p:spPr>
          <a:xfrm>
            <a:off x="5238288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4" name="Google Shape;214;p12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Communication &amp; Training Plan</a:t>
            </a:r>
            <a:endParaRPr/>
          </a:p>
        </p:txBody>
      </p:sp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Employees Become a Personio Ambassador</a:t>
            </a:r>
            <a:endParaRPr/>
          </a:p>
        </p:txBody>
      </p:sp>
      <p:sp>
        <p:nvSpPr>
          <p:cNvPr id="216" name="Google Shape;216;p12"/>
          <p:cNvSpPr/>
          <p:nvPr/>
        </p:nvSpPr>
        <p:spPr>
          <a:xfrm>
            <a:off x="101087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1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7" name="Google Shape;217;p12"/>
          <p:cNvCxnSpPr/>
          <p:nvPr/>
        </p:nvCxnSpPr>
        <p:spPr>
          <a:xfrm>
            <a:off x="993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12"/>
          <p:cNvCxnSpPr/>
          <p:nvPr/>
        </p:nvCxnSpPr>
        <p:spPr>
          <a:xfrm rot="10800000" flipH="1">
            <a:off x="803550" y="1394360"/>
            <a:ext cx="7104900" cy="7200"/>
          </a:xfrm>
          <a:prstGeom prst="straightConnector1">
            <a:avLst/>
          </a:prstGeom>
          <a:noFill/>
          <a:ln w="19050" cap="flat" cmpd="sng">
            <a:solidFill>
              <a:srgbClr val="73DAF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12"/>
          <p:cNvCxnSpPr/>
          <p:nvPr/>
        </p:nvCxnSpPr>
        <p:spPr>
          <a:xfrm>
            <a:off x="1721250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12"/>
          <p:cNvSpPr/>
          <p:nvPr/>
        </p:nvSpPr>
        <p:spPr>
          <a:xfrm>
            <a:off x="1735800" y="1176200"/>
            <a:ext cx="759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2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1" name="Google Shape;221;p12"/>
          <p:cNvCxnSpPr/>
          <p:nvPr/>
        </p:nvCxnSpPr>
        <p:spPr>
          <a:xfrm>
            <a:off x="2483813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12"/>
          <p:cNvCxnSpPr/>
          <p:nvPr/>
        </p:nvCxnSpPr>
        <p:spPr>
          <a:xfrm>
            <a:off x="322240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12"/>
          <p:cNvCxnSpPr/>
          <p:nvPr/>
        </p:nvCxnSpPr>
        <p:spPr>
          <a:xfrm>
            <a:off x="3894275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2"/>
          <p:cNvCxnSpPr/>
          <p:nvPr/>
        </p:nvCxnSpPr>
        <p:spPr>
          <a:xfrm>
            <a:off x="4575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2"/>
          <p:cNvSpPr/>
          <p:nvPr/>
        </p:nvSpPr>
        <p:spPr>
          <a:xfrm>
            <a:off x="24957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3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3222400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4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3910725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5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4601425" y="1180350"/>
            <a:ext cx="636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6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52410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GO LIVE</a:t>
            </a:r>
            <a:endParaRPr sz="80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12"/>
          <p:cNvSpPr/>
          <p:nvPr/>
        </p:nvSpPr>
        <p:spPr>
          <a:xfrm rot="-5400000">
            <a:off x="214575" y="3185212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12"/>
          <p:cNvSpPr/>
          <p:nvPr/>
        </p:nvSpPr>
        <p:spPr>
          <a:xfrm rot="-5400000">
            <a:off x="214575" y="4229599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12"/>
          <p:cNvSpPr/>
          <p:nvPr/>
        </p:nvSpPr>
        <p:spPr>
          <a:xfrm rot="-5400000">
            <a:off x="215175" y="2141425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5975650" y="118035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7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4" name="Google Shape;234;p12"/>
          <p:cNvCxnSpPr/>
          <p:nvPr/>
        </p:nvCxnSpPr>
        <p:spPr>
          <a:xfrm>
            <a:off x="5971875" y="11886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12"/>
          <p:cNvSpPr/>
          <p:nvPr/>
        </p:nvSpPr>
        <p:spPr>
          <a:xfrm>
            <a:off x="945000" y="1512875"/>
            <a:ext cx="2229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31743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Understand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49746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Engage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669062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MONTH 8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9" name="Google Shape;239;p12"/>
          <p:cNvCxnSpPr/>
          <p:nvPr/>
        </p:nvCxnSpPr>
        <p:spPr>
          <a:xfrm>
            <a:off x="6687925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12"/>
          <p:cNvSpPr/>
          <p:nvPr/>
        </p:nvSpPr>
        <p:spPr>
          <a:xfrm>
            <a:off x="6774900" y="1512875"/>
            <a:ext cx="11151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Own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Macintosh PowerPoint</Application>
  <PresentationFormat>On-screen Show (16:9)</PresentationFormat>
  <Paragraphs>80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Open Sans</vt:lpstr>
      <vt:lpstr>Arial</vt:lpstr>
      <vt:lpstr>Simple Light</vt:lpstr>
      <vt:lpstr>Implementation Communication Guide</vt:lpstr>
      <vt:lpstr>Make Employees Become a Personio Ambassador</vt:lpstr>
      <vt:lpstr>Let’s Start to Design Your own Plan</vt:lpstr>
      <vt:lpstr>Make your Employees Become a Personio Ambassador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Communication Guide</dc:title>
  <cp:lastModifiedBy>Stefanie Kellner</cp:lastModifiedBy>
  <cp:revision>2</cp:revision>
  <dcterms:modified xsi:type="dcterms:W3CDTF">2020-02-04T10:57:20Z</dcterms:modified>
</cp:coreProperties>
</file>